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84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6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02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06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90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17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3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72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02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8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56183-E1EF-4DB7-AD63-591B939C420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F1691-C2B9-4C39-9F69-7F53512ED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61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hamtrust.org.uk/skills2achiev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nts.gov.uk/educationandlearning/hampshirefutures/yourfuture/workingandtraining/careershelp/stepsuppor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nts.gov.uk/educationandlearning/hampshirefutures/employmenthub/construction-train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nts.gov.uk/educationandlearning/hampshirefutures/employmenthub/kickstar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nts.gov.uk/educationandlearning/hampshirefutures/yourfuture/workingandtraining/traineeshippl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nts.gov.uk/educationandlearning/hampshirefutures/yourfuture/workingandtraining/supportedinternshi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mpshirehospitals.nhs.uk/news-events/news/project-choice-students-celebrate-graduation?q=%2Fnews-events%2Fnews%2Fproject-choice-students-celebrate-gradu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mpshirefutures.co.uk/mod/resource/view.php?id=9571&amp;forceview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nts.gov.uk/educationandlearning/hampshirefutures/send-employability-hu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744" y="773723"/>
            <a:ext cx="9144000" cy="977778"/>
          </a:xfrm>
        </p:spPr>
        <p:txBody>
          <a:bodyPr/>
          <a:lstStyle/>
          <a:p>
            <a:r>
              <a:rPr lang="en-US" dirty="0" smtClean="0"/>
              <a:t>Hampshire SENDIASS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932" y="2068660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66"/>
                </a:solidFill>
              </a:rPr>
              <a:t>What can I do after school?</a:t>
            </a:r>
          </a:p>
          <a:p>
            <a:r>
              <a:rPr lang="en-US" sz="3600" dirty="0" smtClean="0">
                <a:solidFill>
                  <a:srgbClr val="FF0066"/>
                </a:solidFill>
              </a:rPr>
              <a:t>Other than sixth form or college</a:t>
            </a:r>
            <a:endParaRPr lang="en-GB" sz="3600" dirty="0">
              <a:solidFill>
                <a:srgbClr val="FF00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095" y="3402674"/>
            <a:ext cx="3703677" cy="249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71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23" y="705395"/>
            <a:ext cx="10515600" cy="5406254"/>
          </a:xfrm>
        </p:spPr>
        <p:txBody>
          <a:bodyPr>
            <a:normAutofit fontScale="92500"/>
          </a:bodyPr>
          <a:lstStyle/>
          <a:p>
            <a:r>
              <a:rPr lang="en-US" sz="3900" dirty="0" smtClean="0">
                <a:latin typeface="+mj-lt"/>
              </a:rPr>
              <a:t>What is it? Skills2Achieve </a:t>
            </a:r>
          </a:p>
          <a:p>
            <a:r>
              <a:rPr lang="en-US" sz="3900" dirty="0" smtClean="0">
                <a:latin typeface="+mj-lt"/>
              </a:rPr>
              <a:t>What age is it for? 16-19</a:t>
            </a:r>
          </a:p>
          <a:p>
            <a:r>
              <a:rPr lang="en-US" sz="3900" dirty="0" smtClean="0">
                <a:latin typeface="+mj-lt"/>
              </a:rPr>
              <a:t>Who is it for? Young people who are not in education, employment or training (NEET)</a:t>
            </a:r>
          </a:p>
          <a:p>
            <a:r>
              <a:rPr lang="en-US" sz="3900" dirty="0" smtClean="0">
                <a:latin typeface="+mj-lt"/>
              </a:rPr>
              <a:t>What is it about? </a:t>
            </a:r>
            <a:r>
              <a:rPr lang="en-US" sz="3900" dirty="0">
                <a:latin typeface="+mj-lt"/>
              </a:rPr>
              <a:t>English and </a:t>
            </a:r>
            <a:r>
              <a:rPr lang="en-US" sz="3900" dirty="0" err="1">
                <a:latin typeface="+mj-lt"/>
              </a:rPr>
              <a:t>Maths</a:t>
            </a:r>
            <a:r>
              <a:rPr lang="en-US" sz="3900" dirty="0">
                <a:latin typeface="+mj-lt"/>
              </a:rPr>
              <a:t> </a:t>
            </a:r>
            <a:r>
              <a:rPr lang="en-US" sz="3900" dirty="0" smtClean="0">
                <a:latin typeface="+mj-lt"/>
              </a:rPr>
              <a:t>Qualifications, Increased </a:t>
            </a:r>
            <a:r>
              <a:rPr lang="en-US" sz="3900" dirty="0">
                <a:latin typeface="+mj-lt"/>
              </a:rPr>
              <a:t>confidence and </a:t>
            </a:r>
            <a:r>
              <a:rPr lang="en-US" sz="3900" dirty="0" smtClean="0">
                <a:latin typeface="+mj-lt"/>
              </a:rPr>
              <a:t>independence, Employability </a:t>
            </a:r>
            <a:r>
              <a:rPr lang="en-US" sz="3900" dirty="0">
                <a:latin typeface="+mj-lt"/>
              </a:rPr>
              <a:t>skills such as CV writing and interview </a:t>
            </a:r>
            <a:r>
              <a:rPr lang="en-US" sz="3900" dirty="0" smtClean="0">
                <a:latin typeface="+mj-lt"/>
              </a:rPr>
              <a:t>techniques, Work experience, Employment </a:t>
            </a:r>
            <a:r>
              <a:rPr lang="en-US" sz="3900" dirty="0">
                <a:latin typeface="+mj-lt"/>
              </a:rPr>
              <a:t>and </a:t>
            </a:r>
            <a:r>
              <a:rPr lang="en-US" sz="3900" dirty="0" smtClean="0">
                <a:latin typeface="+mj-lt"/>
              </a:rPr>
              <a:t>skills A job, An apprenticeship, Further </a:t>
            </a:r>
            <a:r>
              <a:rPr lang="en-US" sz="3900" dirty="0">
                <a:latin typeface="+mj-lt"/>
              </a:rPr>
              <a:t>education 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9823" y="6136007"/>
            <a:ext cx="4604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www.enhamtrust.org.uk/skills2achieve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72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634" y="885100"/>
            <a:ext cx="109053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+mj-lt"/>
              </a:rPr>
              <a:t>SENDIASS can help you find out about your options after school</a:t>
            </a:r>
          </a:p>
          <a:p>
            <a:pPr marL="0" indent="0">
              <a:buNone/>
            </a:pPr>
            <a:endParaRPr lang="en-US" sz="3200" dirty="0">
              <a:latin typeface="+mj-lt"/>
            </a:endParaRP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You can email or call us </a:t>
            </a:r>
          </a:p>
          <a:p>
            <a:pPr marL="0" indent="0">
              <a:buNone/>
            </a:pPr>
            <a:endParaRPr lang="en-US" sz="3200" dirty="0" smtClean="0">
              <a:latin typeface="+mj-lt"/>
            </a:endParaRP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info@hampshiresendiass.co.uk             0808 164 5504</a:t>
            </a:r>
            <a:endParaRPr lang="en-GB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20" y="3721938"/>
            <a:ext cx="22860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006" y="3721938"/>
            <a:ext cx="2444708" cy="244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23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information to note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95015"/>
          </a:xfrm>
        </p:spPr>
        <p:txBody>
          <a:bodyPr/>
          <a:lstStyle/>
          <a:p>
            <a:r>
              <a:rPr lang="en-US" dirty="0" smtClean="0"/>
              <a:t>Other education partners are available than those listed here</a:t>
            </a:r>
          </a:p>
          <a:p>
            <a:r>
              <a:rPr lang="en-GB" dirty="0"/>
              <a:t>F</a:t>
            </a:r>
            <a:r>
              <a:rPr lang="en-GB" dirty="0" smtClean="0"/>
              <a:t>or young people with the highest needs, </a:t>
            </a:r>
            <a:r>
              <a:rPr lang="en-GB" dirty="0"/>
              <a:t>individual post 16 pathways are supported by health and social care through </a:t>
            </a:r>
            <a:r>
              <a:rPr lang="en-GB" dirty="0" smtClean="0"/>
              <a:t>an EHCP</a:t>
            </a:r>
          </a:p>
          <a:p>
            <a:r>
              <a:rPr lang="en-US" dirty="0" smtClean="0"/>
              <a:t>This list is ever evolving, please contact individual partners for latest information</a:t>
            </a:r>
          </a:p>
          <a:p>
            <a:r>
              <a:rPr lang="en-US" dirty="0" smtClean="0"/>
              <a:t>This presentation contains very limited information, and provides a ‘snap-shot’ of some options </a:t>
            </a:r>
            <a:r>
              <a:rPr lang="en-US" dirty="0" smtClean="0"/>
              <a:t>available </a:t>
            </a:r>
            <a:r>
              <a:rPr lang="en-US" smtClean="0"/>
              <a:t>in Hampshire</a:t>
            </a:r>
            <a:endParaRPr lang="en-US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92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809" y="1051902"/>
            <a:ext cx="10515600" cy="4351338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What is it?  STEP </a:t>
            </a:r>
            <a:r>
              <a:rPr lang="en-US" sz="3600" dirty="0" err="1" smtClean="0">
                <a:latin typeface="+mj-lt"/>
              </a:rPr>
              <a:t>programme</a:t>
            </a:r>
            <a:endParaRPr lang="en-US" sz="3600" dirty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Which age is it for?  15-24</a:t>
            </a:r>
          </a:p>
          <a:p>
            <a:r>
              <a:rPr lang="en-US" sz="3600" dirty="0" smtClean="0">
                <a:latin typeface="+mj-lt"/>
              </a:rPr>
              <a:t>Who is it for? Young people that are Not in Employment, Education or Training (NEET or at risk of NEET)</a:t>
            </a:r>
          </a:p>
          <a:p>
            <a:r>
              <a:rPr lang="en-US" sz="3600" dirty="0" smtClean="0">
                <a:latin typeface="+mj-lt"/>
              </a:rPr>
              <a:t>What is the </a:t>
            </a:r>
            <a:r>
              <a:rPr lang="en-US" sz="3600" dirty="0" err="1" smtClean="0">
                <a:latin typeface="+mj-lt"/>
              </a:rPr>
              <a:t>programme</a:t>
            </a:r>
            <a:r>
              <a:rPr lang="en-US" sz="3600" dirty="0" smtClean="0">
                <a:latin typeface="+mj-lt"/>
              </a:rPr>
              <a:t> about? Employability skills, interpersonal skills and qualifications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75062" y="5679218"/>
            <a:ext cx="10315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https://www.hants.gov.uk/educationandlearning/hampshirefutures/yourfuture/workingandtraining/careershelp/stepsupport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0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What is it? Hampshire Futures Construction Skills Fund</a:t>
            </a:r>
          </a:p>
          <a:p>
            <a:r>
              <a:rPr lang="en-US" sz="3600" dirty="0" smtClean="0">
                <a:latin typeface="+mj-lt"/>
              </a:rPr>
              <a:t>What age is if for? 18+</a:t>
            </a:r>
          </a:p>
          <a:p>
            <a:r>
              <a:rPr lang="en-US" sz="3600" dirty="0" smtClean="0">
                <a:latin typeface="+mj-lt"/>
              </a:rPr>
              <a:t>Who is </a:t>
            </a:r>
            <a:r>
              <a:rPr lang="en-US" sz="3600" dirty="0">
                <a:latin typeface="+mj-lt"/>
              </a:rPr>
              <a:t>i</a:t>
            </a:r>
            <a:r>
              <a:rPr lang="en-US" sz="3600" dirty="0" smtClean="0">
                <a:latin typeface="+mj-lt"/>
              </a:rPr>
              <a:t>t for? Anyone interested in construction</a:t>
            </a:r>
          </a:p>
          <a:p>
            <a:r>
              <a:rPr lang="en-US" sz="3600" dirty="0" smtClean="0">
                <a:latin typeface="+mj-lt"/>
              </a:rPr>
              <a:t>What is the </a:t>
            </a:r>
            <a:r>
              <a:rPr lang="en-US" sz="3600" dirty="0" err="1" smtClean="0">
                <a:latin typeface="+mj-lt"/>
              </a:rPr>
              <a:t>programme</a:t>
            </a:r>
            <a:r>
              <a:rPr lang="en-US" sz="3600" dirty="0" smtClean="0">
                <a:latin typeface="+mj-lt"/>
              </a:rPr>
              <a:t> about? CSCS card and free online training</a:t>
            </a:r>
            <a:endParaRPr lang="en-GB" sz="36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4880" y="5404898"/>
            <a:ext cx="10408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https://www.hants.gov.uk/educationandlearning/hampshirefutures/employmenthub/construction-training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17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393" y="1188560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smtClean="0">
                <a:latin typeface="+mj-lt"/>
              </a:rPr>
              <a:t>What is it? Kickstart scheme</a:t>
            </a:r>
          </a:p>
          <a:p>
            <a:r>
              <a:rPr lang="en-US" sz="3600" smtClean="0">
                <a:latin typeface="+mj-lt"/>
              </a:rPr>
              <a:t>Who is it for? Young people at risk of long term unemployment and are receiving Universal Credit</a:t>
            </a:r>
          </a:p>
          <a:p>
            <a:r>
              <a:rPr lang="en-US" sz="3600" smtClean="0">
                <a:latin typeface="+mj-lt"/>
              </a:rPr>
              <a:t>What age is it for? 16-24</a:t>
            </a:r>
          </a:p>
          <a:p>
            <a:r>
              <a:rPr lang="en-US" sz="3600" smtClean="0">
                <a:latin typeface="+mj-lt"/>
              </a:rPr>
              <a:t>What is the scheme about? To support people to find a job or help to gain the skills they need to get a job</a:t>
            </a:r>
            <a:endParaRPr lang="en-US" sz="3600" dirty="0" smtClean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18325" y="5539898"/>
            <a:ext cx="9975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https://www.hants.gov.uk/educationandlearning/hampshirefutures/employmenthub/kickstart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131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640" y="911225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lt"/>
              </a:rPr>
              <a:t>What is it? Traineeship plus</a:t>
            </a:r>
          </a:p>
          <a:p>
            <a:r>
              <a:rPr lang="en-US" sz="3600" dirty="0" smtClean="0">
                <a:latin typeface="+mj-lt"/>
              </a:rPr>
              <a:t>What age is it for? 16-25</a:t>
            </a:r>
          </a:p>
          <a:p>
            <a:r>
              <a:rPr lang="en-US" sz="3600" dirty="0" smtClean="0">
                <a:latin typeface="+mj-lt"/>
              </a:rPr>
              <a:t>Who is it for? Young people with an EHCP and must have </a:t>
            </a:r>
            <a:r>
              <a:rPr lang="en-US" sz="3600" dirty="0">
                <a:latin typeface="+mj-lt"/>
              </a:rPr>
              <a:t>a</a:t>
            </a:r>
            <a:r>
              <a:rPr lang="en-US" sz="3600" dirty="0" smtClean="0">
                <a:latin typeface="+mj-lt"/>
              </a:rPr>
              <a:t> 3 or above GCSE in English and/or </a:t>
            </a:r>
            <a:r>
              <a:rPr lang="en-US" sz="3600" dirty="0" err="1" smtClean="0">
                <a:latin typeface="+mj-lt"/>
              </a:rPr>
              <a:t>maths</a:t>
            </a:r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What is the </a:t>
            </a:r>
            <a:r>
              <a:rPr lang="en-US" sz="3600" dirty="0" err="1" smtClean="0">
                <a:latin typeface="+mj-lt"/>
              </a:rPr>
              <a:t>programme</a:t>
            </a:r>
            <a:r>
              <a:rPr lang="en-US" sz="3600" dirty="0" smtClean="0">
                <a:latin typeface="+mj-lt"/>
              </a:rPr>
              <a:t> about? Work placement and </a:t>
            </a:r>
            <a:r>
              <a:rPr lang="en-US" sz="3600" dirty="0">
                <a:latin typeface="+mj-lt"/>
              </a:rPr>
              <a:t>classroom training </a:t>
            </a:r>
            <a:r>
              <a:rPr lang="en-US" sz="3600" dirty="0" smtClean="0">
                <a:latin typeface="+mj-lt"/>
              </a:rPr>
              <a:t>which </a:t>
            </a:r>
            <a:r>
              <a:rPr lang="en-US" sz="3600" dirty="0">
                <a:latin typeface="+mj-lt"/>
              </a:rPr>
              <a:t>aims to support you in finding an apprenticeship or </a:t>
            </a:r>
            <a:r>
              <a:rPr lang="en-US" sz="3600" dirty="0" smtClean="0">
                <a:latin typeface="+mj-lt"/>
              </a:rPr>
              <a:t>job</a:t>
            </a:r>
          </a:p>
          <a:p>
            <a:endParaRPr lang="en-US" sz="3600" dirty="0" smtClean="0">
              <a:latin typeface="+mj-lt"/>
            </a:endParaRPr>
          </a:p>
          <a:p>
            <a:pPr marL="0" indent="0">
              <a:buNone/>
            </a:pPr>
            <a:r>
              <a:rPr lang="en-GB" sz="2400" dirty="0" smtClean="0">
                <a:latin typeface="+mj-lt"/>
                <a:hlinkClick r:id="rId2"/>
              </a:rPr>
              <a:t>https://www.hants.gov.uk/educationandlearning/hampshirefutures/yourfuture/workingandtraining/traineeshipplus</a:t>
            </a:r>
            <a:r>
              <a:rPr lang="en-GB" sz="2400" dirty="0" smtClean="0">
                <a:latin typeface="+mj-lt"/>
              </a:rPr>
              <a:t> 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639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809" y="1150375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What is it? Supported Internships</a:t>
            </a:r>
          </a:p>
          <a:p>
            <a:r>
              <a:rPr lang="en-US" sz="3600" dirty="0" smtClean="0">
                <a:latin typeface="+mj-lt"/>
              </a:rPr>
              <a:t>What age it is for? 16-24</a:t>
            </a:r>
          </a:p>
          <a:p>
            <a:r>
              <a:rPr lang="en-US" sz="3600" dirty="0" smtClean="0">
                <a:latin typeface="+mj-lt"/>
              </a:rPr>
              <a:t>Who is it for?</a:t>
            </a:r>
            <a:r>
              <a:rPr lang="en-US" sz="3600" dirty="0"/>
              <a:t> </a:t>
            </a:r>
            <a:r>
              <a:rPr lang="en-US" sz="3600" dirty="0" smtClean="0">
                <a:latin typeface="+mj-lt"/>
              </a:rPr>
              <a:t>Young people with an EHCP motivated to work</a:t>
            </a:r>
          </a:p>
          <a:p>
            <a:r>
              <a:rPr lang="en-US" sz="3600" dirty="0" smtClean="0">
                <a:latin typeface="+mj-lt"/>
              </a:rPr>
              <a:t>What is the </a:t>
            </a:r>
            <a:r>
              <a:rPr lang="en-US" sz="3600" dirty="0" err="1" smtClean="0">
                <a:latin typeface="+mj-lt"/>
              </a:rPr>
              <a:t>programme</a:t>
            </a:r>
            <a:r>
              <a:rPr lang="en-US" sz="3600" dirty="0" smtClean="0">
                <a:latin typeface="+mj-lt"/>
              </a:rPr>
              <a:t> about? 36 weeks Employment in customer services, admin, catering, retail </a:t>
            </a:r>
            <a:endParaRPr lang="en-GB" sz="36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2445" y="5178547"/>
            <a:ext cx="9897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https://www.hants.gov.uk/educationandlearning/hampshirefutures/yourfuture/workingandtraining/supportedinternship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75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263" y="1159419"/>
            <a:ext cx="10515600" cy="4351338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What is it? Project Choice</a:t>
            </a:r>
          </a:p>
          <a:p>
            <a:r>
              <a:rPr lang="en-US" sz="3600" dirty="0" smtClean="0">
                <a:latin typeface="+mj-lt"/>
              </a:rPr>
              <a:t>What age is it for? 19-21 </a:t>
            </a:r>
          </a:p>
          <a:p>
            <a:r>
              <a:rPr lang="en-US" sz="3600" dirty="0" smtClean="0">
                <a:latin typeface="+mj-lt"/>
              </a:rPr>
              <a:t>Who is it for? Young people with learning </a:t>
            </a:r>
            <a:r>
              <a:rPr lang="en-US" sz="3600" dirty="0">
                <a:latin typeface="+mj-lt"/>
              </a:rPr>
              <a:t>disabilities, learning difficulties and/or autism </a:t>
            </a:r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What is the </a:t>
            </a:r>
            <a:r>
              <a:rPr lang="en-US" sz="3600" dirty="0" err="1" smtClean="0">
                <a:latin typeface="+mj-lt"/>
              </a:rPr>
              <a:t>programme</a:t>
            </a:r>
            <a:r>
              <a:rPr lang="en-US" sz="3600" dirty="0" smtClean="0">
                <a:latin typeface="+mj-lt"/>
              </a:rPr>
              <a:t> about? NHS work experience placements at </a:t>
            </a:r>
            <a:r>
              <a:rPr lang="en-US" sz="3600" dirty="0">
                <a:latin typeface="+mj-lt"/>
              </a:rPr>
              <a:t>Hampshire </a:t>
            </a:r>
            <a:r>
              <a:rPr lang="en-US" sz="3600" dirty="0" smtClean="0">
                <a:latin typeface="+mj-lt"/>
              </a:rPr>
              <a:t>Hospitals in various roles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57497" y="5187591"/>
            <a:ext cx="112558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https://www.hampshirehospitals.nhs.uk/news-events/news/project-choice-students-celebrate-graduation?q=%2Fnews-events%2Fnews%2Fproject-choice-students-celebrate-graduation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94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451" y="1041854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sz="3600" smtClean="0">
                <a:latin typeface="+mj-lt"/>
              </a:rPr>
              <a:t>What is it? Preparing for Independence and Employment</a:t>
            </a:r>
          </a:p>
          <a:p>
            <a:r>
              <a:rPr lang="en-US" sz="3600" smtClean="0">
                <a:latin typeface="+mj-lt"/>
              </a:rPr>
              <a:t>What age is it for? 16-19</a:t>
            </a:r>
          </a:p>
          <a:p>
            <a:r>
              <a:rPr lang="en-US" sz="3600" smtClean="0">
                <a:latin typeface="+mj-lt"/>
              </a:rPr>
              <a:t>Who is it for? Anyone with a Special Educational Need Disability or is Not in Education, Employment or Training (NEET) that has Entry level 1 or level 1 GCSE</a:t>
            </a:r>
          </a:p>
          <a:p>
            <a:r>
              <a:rPr lang="en-US" sz="3600" smtClean="0">
                <a:latin typeface="+mj-lt"/>
              </a:rPr>
              <a:t>What is the programme about? A course to help you get into a  </a:t>
            </a:r>
            <a:r>
              <a:rPr lang="en-US" sz="3900" smtClean="0">
                <a:latin typeface="+mj-lt"/>
              </a:rPr>
              <a:t>supported</a:t>
            </a:r>
            <a:r>
              <a:rPr lang="en-US" sz="3600" smtClean="0">
                <a:latin typeface="+mj-lt"/>
              </a:rPr>
              <a:t> internship or traineeship</a:t>
            </a:r>
          </a:p>
          <a:p>
            <a:pPr marL="0" indent="0">
              <a:buNone/>
            </a:pPr>
            <a:r>
              <a:rPr lang="en-US" smtClean="0"/>
              <a:t>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0451" y="5393192"/>
            <a:ext cx="8906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https://www.hampshirefutures.co.uk/mod/resource/view.php?id=9571&amp;forceview=1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006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168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What is it? SEND Employability Hubs</a:t>
            </a:r>
          </a:p>
          <a:p>
            <a:r>
              <a:rPr lang="en-US" sz="3600" dirty="0" smtClean="0">
                <a:latin typeface="+mj-lt"/>
              </a:rPr>
              <a:t>What age is </a:t>
            </a:r>
            <a:r>
              <a:rPr lang="en-US" sz="3600" dirty="0">
                <a:latin typeface="+mj-lt"/>
              </a:rPr>
              <a:t>i</a:t>
            </a:r>
            <a:r>
              <a:rPr lang="en-US" sz="3600" dirty="0" smtClean="0">
                <a:latin typeface="+mj-lt"/>
              </a:rPr>
              <a:t>t for? 16-19</a:t>
            </a:r>
          </a:p>
          <a:p>
            <a:r>
              <a:rPr lang="en-US" sz="3600" dirty="0" smtClean="0">
                <a:latin typeface="+mj-lt"/>
              </a:rPr>
              <a:t>Who is it for? Young people with an EHCP</a:t>
            </a:r>
          </a:p>
          <a:p>
            <a:r>
              <a:rPr lang="en-US" sz="3600" dirty="0" smtClean="0">
                <a:latin typeface="+mj-lt"/>
              </a:rPr>
              <a:t>What is the course about? Workplace and college learning to </a:t>
            </a:r>
            <a:r>
              <a:rPr lang="en-US" sz="3600" dirty="0">
                <a:latin typeface="+mj-lt"/>
              </a:rPr>
              <a:t>develop </a:t>
            </a:r>
            <a:r>
              <a:rPr lang="en-US" sz="3600" dirty="0" smtClean="0">
                <a:latin typeface="+mj-lt"/>
              </a:rPr>
              <a:t>independence </a:t>
            </a:r>
            <a:r>
              <a:rPr lang="en-US" sz="3600" dirty="0">
                <a:latin typeface="+mj-lt"/>
              </a:rPr>
              <a:t>and skills </a:t>
            </a:r>
            <a:r>
              <a:rPr lang="en-US" sz="3600" dirty="0" smtClean="0">
                <a:latin typeface="+mj-lt"/>
              </a:rPr>
              <a:t>that lead to employment</a:t>
            </a:r>
            <a:endParaRPr lang="en-GB" sz="36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326520"/>
            <a:ext cx="10199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https://www.hants.gov.uk/educationandlearning/hampshirefutures/send-employability-hub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47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604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Hampshire SENDIASS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information to note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Hampshire SENDIASS</dc:title>
  <dc:creator>Mandy Williams</dc:creator>
  <cp:lastModifiedBy>Mandy Williams</cp:lastModifiedBy>
  <cp:revision>19</cp:revision>
  <dcterms:created xsi:type="dcterms:W3CDTF">2021-02-10T14:26:02Z</dcterms:created>
  <dcterms:modified xsi:type="dcterms:W3CDTF">2021-03-09T09:12:29Z</dcterms:modified>
</cp:coreProperties>
</file>